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45AB13-216B-4FCF-A48D-2A4BC76F2AC7}" type="datetimeFigureOut">
              <a:rPr lang="ru-RU" smtClean="0"/>
              <a:t>22.03.2011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BF9C22-1C11-40C8-AD2C-86D6FE3691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62175" cy="305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643446"/>
            <a:ext cx="1409707" cy="196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32342" y="2857496"/>
            <a:ext cx="745667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572008"/>
            <a:ext cx="2000264" cy="21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642918"/>
            <a:ext cx="1857388" cy="221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2019311" cy="181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500042"/>
            <a:ext cx="3524932" cy="330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714752"/>
            <a:ext cx="250650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286124"/>
            <a:ext cx="2979148" cy="317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09402" y="571480"/>
            <a:ext cx="6662994" cy="598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0298" y="571480"/>
            <a:ext cx="6077784" cy="607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9024" y="1142984"/>
            <a:ext cx="8498409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05356" y="428603"/>
            <a:ext cx="6524164" cy="611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244" y="285729"/>
            <a:ext cx="7024466" cy="65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37386" y="428604"/>
            <a:ext cx="661666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00606" y="357166"/>
            <a:ext cx="6671790" cy="637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5377" y="285728"/>
            <a:ext cx="5928391" cy="631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2011-03-22T09:11:46Z</dcterms:created>
  <dcterms:modified xsi:type="dcterms:W3CDTF">2011-03-22T09:28:07Z</dcterms:modified>
</cp:coreProperties>
</file>