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16DDC-0E12-4554-A03E-059B1F4BCDA9}" type="datetimeFigureOut">
              <a:rPr lang="ru-RU" smtClean="0"/>
              <a:pPr/>
              <a:t>08.04.2010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C85B2-1810-4BC3-9A96-5468C98B9C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857364"/>
            <a:ext cx="2857520" cy="281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Pictures\dancing%20chicke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642918"/>
            <a:ext cx="2070885" cy="2050752"/>
          </a:xfrm>
          <a:prstGeom prst="rect">
            <a:avLst/>
          </a:prstGeom>
          <a:noFill/>
        </p:spPr>
      </p:pic>
      <p:pic>
        <p:nvPicPr>
          <p:cNvPr id="5" name="Picture 2" descr="C:\Users\User\Pictures\dancing%20chick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643182"/>
            <a:ext cx="3800939" cy="3763986"/>
          </a:xfrm>
          <a:prstGeom prst="rect">
            <a:avLst/>
          </a:prstGeom>
          <a:noFill/>
        </p:spPr>
      </p:pic>
      <p:pic>
        <p:nvPicPr>
          <p:cNvPr id="6" name="Picture 2" descr="C:\Users\User\Pictures\dancing%20chick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0"/>
            <a:ext cx="3584521" cy="3549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143248"/>
            <a:ext cx="3871511" cy="3020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419588"/>
            <a:ext cx="4498668" cy="3509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8374" y="1071546"/>
            <a:ext cx="6214022" cy="539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348817"/>
            <a:ext cx="2986099" cy="326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274711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2727478" cy="26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28604"/>
            <a:ext cx="2727478" cy="26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876"/>
            <a:ext cx="2727478" cy="26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00438"/>
            <a:ext cx="2727478" cy="26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836" y="0"/>
            <a:ext cx="8734786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85728"/>
            <a:ext cx="272243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Pictures\400_F_6567647_XBGtrPNOAkWTh8yh7RqnL8oH82FfgHS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7131" y="714356"/>
            <a:ext cx="9030798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0"/>
            <a:ext cx="30480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8037"/>
            <a:ext cx="3163259" cy="336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214686"/>
            <a:ext cx="3143272" cy="3339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Pictures\dancing%20chick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6008"/>
            <a:ext cx="6429419" cy="6366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Pictures\arctic-har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4476750" cy="3086100"/>
          </a:xfrm>
          <a:prstGeom prst="rect">
            <a:avLst/>
          </a:prstGeom>
          <a:noFill/>
        </p:spPr>
      </p:pic>
      <p:pic>
        <p:nvPicPr>
          <p:cNvPr id="5" name="Picture 2" descr="C:\Users\User\Pictures\arctic-h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0536" y="3500437"/>
            <a:ext cx="4344868" cy="31989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64715"/>
            <a:ext cx="5000660" cy="681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2010-04-08T10:44:36Z</dcterms:created>
  <dcterms:modified xsi:type="dcterms:W3CDTF">2010-04-08T10:58:06Z</dcterms:modified>
</cp:coreProperties>
</file>