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F1826-22D8-431E-9006-A320F0F46C88}" type="datetimeFigureOut">
              <a:rPr lang="ru-RU" smtClean="0"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848F-5FFE-4B82-A559-81733ADBFC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23" y="332656"/>
            <a:ext cx="916312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0" y="620688"/>
            <a:ext cx="91309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16" y="404664"/>
            <a:ext cx="930960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14" y="404664"/>
            <a:ext cx="8434565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50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08" y="764704"/>
            <a:ext cx="895997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50" y="548680"/>
            <a:ext cx="9070683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2011-04-28T10:37:37Z</dcterms:created>
  <dcterms:modified xsi:type="dcterms:W3CDTF">2011-04-28T10:49:33Z</dcterms:modified>
</cp:coreProperties>
</file>