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9" r:id="rId3"/>
    <p:sldId id="273" r:id="rId4"/>
    <p:sldId id="274" r:id="rId5"/>
    <p:sldId id="310" r:id="rId6"/>
    <p:sldId id="264" r:id="rId7"/>
    <p:sldId id="275" r:id="rId8"/>
    <p:sldId id="311" r:id="rId9"/>
    <p:sldId id="260" r:id="rId10"/>
    <p:sldId id="272" r:id="rId11"/>
    <p:sldId id="312" r:id="rId12"/>
    <p:sldId id="313" r:id="rId13"/>
    <p:sldId id="320" r:id="rId14"/>
    <p:sldId id="323" r:id="rId15"/>
    <p:sldId id="321" r:id="rId16"/>
    <p:sldId id="277" r:id="rId17"/>
    <p:sldId id="314" r:id="rId18"/>
    <p:sldId id="279" r:id="rId19"/>
    <p:sldId id="278" r:id="rId20"/>
    <p:sldId id="316" r:id="rId21"/>
    <p:sldId id="280" r:id="rId22"/>
    <p:sldId id="325" r:id="rId23"/>
    <p:sldId id="326" r:id="rId24"/>
    <p:sldId id="327" r:id="rId25"/>
    <p:sldId id="281" r:id="rId26"/>
    <p:sldId id="317" r:id="rId27"/>
    <p:sldId id="283" r:id="rId28"/>
    <p:sldId id="270" r:id="rId29"/>
    <p:sldId id="328" r:id="rId30"/>
    <p:sldId id="285" r:id="rId31"/>
    <p:sldId id="286" r:id="rId32"/>
    <p:sldId id="329" r:id="rId33"/>
    <p:sldId id="287" r:id="rId34"/>
    <p:sldId id="288" r:id="rId35"/>
    <p:sldId id="330" r:id="rId36"/>
    <p:sldId id="289" r:id="rId37"/>
    <p:sldId id="350" r:id="rId38"/>
    <p:sldId id="351" r:id="rId39"/>
    <p:sldId id="352" r:id="rId40"/>
    <p:sldId id="353" r:id="rId41"/>
    <p:sldId id="290" r:id="rId42"/>
    <p:sldId id="331" r:id="rId43"/>
    <p:sldId id="291" r:id="rId44"/>
    <p:sldId id="292" r:id="rId45"/>
    <p:sldId id="332" r:id="rId46"/>
    <p:sldId id="293" r:id="rId47"/>
    <p:sldId id="294" r:id="rId48"/>
    <p:sldId id="333" r:id="rId49"/>
    <p:sldId id="295" r:id="rId50"/>
    <p:sldId id="296" r:id="rId51"/>
    <p:sldId id="334" r:id="rId52"/>
    <p:sldId id="297" r:id="rId53"/>
    <p:sldId id="298" r:id="rId54"/>
    <p:sldId id="335" r:id="rId55"/>
    <p:sldId id="299" r:id="rId56"/>
    <p:sldId id="300" r:id="rId57"/>
    <p:sldId id="336" r:id="rId58"/>
    <p:sldId id="301" r:id="rId59"/>
    <p:sldId id="302" r:id="rId60"/>
    <p:sldId id="337" r:id="rId61"/>
    <p:sldId id="303" r:id="rId62"/>
    <p:sldId id="304" r:id="rId63"/>
    <p:sldId id="305" r:id="rId64"/>
    <p:sldId id="306" r:id="rId65"/>
    <p:sldId id="339" r:id="rId66"/>
    <p:sldId id="340" r:id="rId67"/>
    <p:sldId id="345" r:id="rId68"/>
    <p:sldId id="346" r:id="rId69"/>
    <p:sldId id="343" r:id="rId70"/>
    <p:sldId id="347" r:id="rId71"/>
    <p:sldId id="348" r:id="rId72"/>
    <p:sldId id="349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6751-78D3-4C26-AF7D-BBEC812B5DE0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FE5D-5E41-48AD-8362-508E00D53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diets.ru/data/cache/2011feb/25/50/97002_87546nothumb50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download.loveradio.ru/pub/215531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0" dirty="0" smtClean="0"/>
              <a:t>[ s ]  [ z ]</a:t>
            </a:r>
            <a:endParaRPr lang="ru-RU" sz="20000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dimon134.ucoz.ru/_ph/2/2/6991884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4067944" cy="4581128"/>
          </a:xfrm>
          <a:prstGeom prst="rect">
            <a:avLst/>
          </a:prstGeom>
          <a:noFill/>
        </p:spPr>
      </p:pic>
      <p:pic>
        <p:nvPicPr>
          <p:cNvPr id="59396" name="Picture 4" descr="http://s008.radikal.ru/i305/1011/68/3b9e138e4e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3929"/>
            <a:ext cx="5580112" cy="3844071"/>
          </a:xfrm>
          <a:prstGeom prst="rect">
            <a:avLst/>
          </a:prstGeom>
          <a:noFill/>
        </p:spPr>
      </p:pic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-2587555"/>
            <a:ext cx="228780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2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72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nake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6372200" y="4149080"/>
            <a:ext cx="24929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plea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0" dirty="0" smtClean="0"/>
              <a:t>[ k ]</a:t>
            </a:r>
            <a:endParaRPr lang="ru-RU" sz="3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f ]</a:t>
            </a:r>
            <a:endParaRPr lang="ru-RU" sz="30000" dirty="0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41" y="500042"/>
            <a:ext cx="8676759" cy="589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m ]</a:t>
            </a:r>
            <a:endParaRPr lang="ru-RU" sz="30000" dirty="0"/>
          </a:p>
        </p:txBody>
      </p:sp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b ]</a:t>
            </a:r>
            <a:endParaRPr lang="ru-RU" sz="30000" dirty="0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1043608" y="1916832"/>
            <a:ext cx="45719" cy="4571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" y="0"/>
            <a:ext cx="8754343" cy="68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548680"/>
            <a:ext cx="78907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dirty="0" smtClean="0">
                <a:solidFill>
                  <a:schemeClr val="bg1"/>
                </a:solidFill>
              </a:rPr>
              <a:t>[ d ]</a:t>
            </a:r>
            <a:endParaRPr lang="ru-RU" sz="3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36" y="785794"/>
            <a:ext cx="8754343" cy="60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p ]</a:t>
            </a:r>
            <a:endParaRPr lang="ru-RU" sz="30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03"/>
            <a:ext cx="3929090" cy="46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46434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72" y="0"/>
            <a:ext cx="8523370" cy="680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800" y="285728"/>
            <a:ext cx="8848199" cy="67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0" dirty="0" smtClean="0"/>
              <a:t>[ v ]</a:t>
            </a:r>
            <a:endParaRPr lang="ru-RU" sz="3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21" y="428604"/>
            <a:ext cx="8590683" cy="630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088"/>
            <a:ext cx="5177410" cy="36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300" y="2332037"/>
            <a:ext cx="4413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24443" y="476672"/>
            <a:ext cx="64716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0" dirty="0" smtClean="0">
                <a:solidFill>
                  <a:schemeClr val="bg1"/>
                </a:solidFill>
              </a:rPr>
              <a:t>[ t ]</a:t>
            </a:r>
            <a:endParaRPr lang="ru-RU" sz="3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 </a:t>
            </a:r>
            <a:r>
              <a:rPr lang="en-US" sz="16000" dirty="0" smtClean="0"/>
              <a:t>[ k ]     [ s ]</a:t>
            </a:r>
            <a:endParaRPr lang="ru-RU" sz="16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8 из 3623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6016" cy="6909914"/>
          </a:xfrm>
          <a:prstGeom prst="rect">
            <a:avLst/>
          </a:prstGeom>
          <a:noFill/>
        </p:spPr>
      </p:pic>
      <p:pic>
        <p:nvPicPr>
          <p:cNvPr id="1028" name="Picture 4" descr="Картинка 2 из 2684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52208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62068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 cat</a:t>
            </a:r>
            <a:endParaRPr lang="ru-RU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5796137" y="155679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cinema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3" y="0"/>
            <a:ext cx="9577388" cy="702945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467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/>
              <a:t>[ </a:t>
            </a:r>
            <a:r>
              <a:rPr lang="en-US" sz="15000" dirty="0" err="1" smtClean="0"/>
              <a:t>dȝ</a:t>
            </a:r>
            <a:r>
              <a:rPr lang="en-US" sz="15000" dirty="0" smtClean="0"/>
              <a:t> ]   [ g ]</a:t>
            </a:r>
            <a:endParaRPr lang="ru-RU" sz="15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k ]</a:t>
            </a:r>
            <a:endParaRPr lang="ru-RU" sz="25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h ]</a:t>
            </a:r>
            <a:endParaRPr lang="ru-RU" sz="250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n ]</a:t>
            </a:r>
            <a:endParaRPr lang="ru-RU" sz="30000" dirty="0"/>
          </a:p>
        </p:txBody>
      </p:sp>
      <p:sp>
        <p:nvSpPr>
          <p:cNvPr id="3" name="Управляющая кнопка: настраиваемая 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</a:t>
            </a:r>
            <a:r>
              <a:rPr lang="en-US" sz="25000" dirty="0" err="1" smtClean="0"/>
              <a:t>dȝ</a:t>
            </a:r>
            <a:r>
              <a:rPr lang="en-US" sz="25000" dirty="0" smtClean="0"/>
              <a:t> ]</a:t>
            </a:r>
            <a:endParaRPr lang="ru-RU" sz="25000" dirty="0" smtClean="0"/>
          </a:p>
          <a:p>
            <a:pPr algn="ctr"/>
            <a:r>
              <a:rPr lang="en-US" sz="20000" dirty="0" smtClean="0"/>
              <a:t>[ j ]</a:t>
            </a:r>
            <a:endParaRPr lang="ru-RU" sz="20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</a:t>
            </a:r>
            <a:r>
              <a:rPr lang="en-US" sz="25000" dirty="0" err="1" smtClean="0"/>
              <a:t>kw</a:t>
            </a:r>
            <a:r>
              <a:rPr lang="en-US" sz="25000" dirty="0" smtClean="0"/>
              <a:t> ]</a:t>
            </a:r>
            <a:endParaRPr lang="ru-RU" sz="25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r ]</a:t>
            </a:r>
            <a:endParaRPr lang="ru-RU" sz="25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/>
              <a:t>[ w ]</a:t>
            </a:r>
            <a:endParaRPr lang="ru-RU" sz="250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52413" y="0"/>
            <a:ext cx="9577388" cy="702945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39641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dirty="0" smtClean="0"/>
              <a:t>[ l ]</a:t>
            </a:r>
            <a:endParaRPr lang="ru-RU" sz="30000" dirty="0"/>
          </a:p>
        </p:txBody>
      </p:sp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Управляющая кнопка: настраиваемая 3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9144000" cy="6858000"/>
          </a:xfrm>
          <a:prstGeom prst="actionButtonBlank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76</Words>
  <Application>Microsoft Office PowerPoint</Application>
  <PresentationFormat>Экран (4:3)</PresentationFormat>
  <Paragraphs>29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korunchyk</cp:lastModifiedBy>
  <cp:revision>54</cp:revision>
  <dcterms:created xsi:type="dcterms:W3CDTF">2010-01-29T12:26:45Z</dcterms:created>
  <dcterms:modified xsi:type="dcterms:W3CDTF">2014-01-13T08:24:30Z</dcterms:modified>
</cp:coreProperties>
</file>