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1FE6-02C4-4BB5-810A-B29CA26D2AEA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B230-5CE5-416D-ACDD-6750221592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Kids 3rd Birthday - Dino">
            <a:hlinkClick r:id="" action="ppaction://noaction">
              <a:snd r:embed="rId2" name="3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59" y="149618"/>
            <a:ext cx="5013719" cy="649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Kids 9th Birthda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6138" y="214290"/>
            <a:ext cx="5654754" cy="639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Kids 1st Birthday - Bab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3105" y="714356"/>
            <a:ext cx="4879137" cy="541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Kids 4th Birthday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26258" y="285728"/>
            <a:ext cx="5374634" cy="652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Kids 2nd Birthday - Baby">
            <a:hlinkClick r:id="" action="ppaction://noaction">
              <a:snd r:embed="rId2" name="2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8487" y="357166"/>
            <a:ext cx="5731969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Kids 5th Birthday - Bo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4082"/>
            <a:ext cx="5786478" cy="630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Kids 10th Birthday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082"/>
            <a:ext cx="5857916" cy="669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Kids 6th Birthday - Gir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12"/>
            <a:ext cx="5357850" cy="65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Kids 8th Birthda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437" y="357166"/>
            <a:ext cx="494938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Kids 7th Birthday - Bo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0622" y="571480"/>
            <a:ext cx="5098518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v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2010-09-22T05:36:42Z</dcterms:created>
  <dcterms:modified xsi:type="dcterms:W3CDTF">2010-09-22T05:40:33Z</dcterms:modified>
</cp:coreProperties>
</file>